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57223-16AA-466C-AC57-B33FB01E6CB7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C81-9FC1-4F8C-88F4-83F959E9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888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57223-16AA-466C-AC57-B33FB01E6CB7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C81-9FC1-4F8C-88F4-83F959E9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18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57223-16AA-466C-AC57-B33FB01E6CB7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C81-9FC1-4F8C-88F4-83F959E9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37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57223-16AA-466C-AC57-B33FB01E6CB7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C81-9FC1-4F8C-88F4-83F959E9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56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57223-16AA-466C-AC57-B33FB01E6CB7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C81-9FC1-4F8C-88F4-83F959E9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5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57223-16AA-466C-AC57-B33FB01E6CB7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C81-9FC1-4F8C-88F4-83F959E9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028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57223-16AA-466C-AC57-B33FB01E6CB7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C81-9FC1-4F8C-88F4-83F959E9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067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57223-16AA-466C-AC57-B33FB01E6CB7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C81-9FC1-4F8C-88F4-83F959E9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67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57223-16AA-466C-AC57-B33FB01E6CB7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C81-9FC1-4F8C-88F4-83F959E9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37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57223-16AA-466C-AC57-B33FB01E6CB7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C81-9FC1-4F8C-88F4-83F959E9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116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57223-16AA-466C-AC57-B33FB01E6CB7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C81-9FC1-4F8C-88F4-83F959E9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743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57223-16AA-466C-AC57-B33FB01E6CB7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64C81-9FC1-4F8C-88F4-83F959E9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41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Show slider</a:t>
            </a:r>
            <a:br>
              <a:rPr lang="en-US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80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Show slider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Show slider </dc:title>
  <dc:creator>PhamDanh Phong</dc:creator>
  <cp:lastModifiedBy>PhamDanh Phong</cp:lastModifiedBy>
  <cp:revision>1</cp:revision>
  <dcterms:created xsi:type="dcterms:W3CDTF">2018-03-03T04:10:53Z</dcterms:created>
  <dcterms:modified xsi:type="dcterms:W3CDTF">2018-03-03T04:11:08Z</dcterms:modified>
</cp:coreProperties>
</file>