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8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1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5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2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6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1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57223-16AA-466C-AC57-B33FB01E6CB7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4C81-9FC1-4F8C-88F4-83F959E9A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Show slider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Show slider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slider </dc:title>
  <dc:creator>PhamDanh Phong</dc:creator>
  <cp:lastModifiedBy>PhamDanh Phong</cp:lastModifiedBy>
  <cp:revision>1</cp:revision>
  <dcterms:created xsi:type="dcterms:W3CDTF">2018-03-03T04:10:53Z</dcterms:created>
  <dcterms:modified xsi:type="dcterms:W3CDTF">2018-03-03T04:11:08Z</dcterms:modified>
</cp:coreProperties>
</file>